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6" r:id="rId28"/>
    <p:sldId id="288" r:id="rId29"/>
    <p:sldId id="287" r:id="rId30"/>
    <p:sldId id="289" r:id="rId31"/>
    <p:sldId id="290" r:id="rId32"/>
    <p:sldId id="282" r:id="rId33"/>
    <p:sldId id="283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41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1356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D7E9-4ED3-4E0A-BEC0-2D46A5649B86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E12D-52B5-4BE5-8FB6-6E653D91C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011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D7E9-4ED3-4E0A-BEC0-2D46A5649B86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E12D-52B5-4BE5-8FB6-6E653D91C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981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D7E9-4ED3-4E0A-BEC0-2D46A5649B86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E12D-52B5-4BE5-8FB6-6E653D91C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51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D7E9-4ED3-4E0A-BEC0-2D46A5649B86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E12D-52B5-4BE5-8FB6-6E653D91C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060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D7E9-4ED3-4E0A-BEC0-2D46A5649B86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E12D-52B5-4BE5-8FB6-6E653D91C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219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D7E9-4ED3-4E0A-BEC0-2D46A5649B86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E12D-52B5-4BE5-8FB6-6E653D91C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589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D7E9-4ED3-4E0A-BEC0-2D46A5649B86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E12D-52B5-4BE5-8FB6-6E653D91C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455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D7E9-4ED3-4E0A-BEC0-2D46A5649B86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E12D-52B5-4BE5-8FB6-6E653D91C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99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D7E9-4ED3-4E0A-BEC0-2D46A5649B86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E12D-52B5-4BE5-8FB6-6E653D91C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23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D7E9-4ED3-4E0A-BEC0-2D46A5649B86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E12D-52B5-4BE5-8FB6-6E653D91C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123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D7E9-4ED3-4E0A-BEC0-2D46A5649B86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EE12D-52B5-4BE5-8FB6-6E653D91C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12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BD7E9-4ED3-4E0A-BEC0-2D46A5649B86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EE12D-52B5-4BE5-8FB6-6E653D91C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08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9751F6D-E7AF-48AB-AF40-AB8E21EC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116"/>
            <a:ext cx="9144000" cy="591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18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6A7803-7AB7-4F6A-9DCF-A12D9DFBB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93" y="0"/>
            <a:ext cx="8216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64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8F47C2-04D2-4124-9848-552F8828C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0721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930AB4-922D-4E57-83B1-674DDD178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70" y="3131752"/>
            <a:ext cx="7543800" cy="2882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83E72D-66BE-48B2-8300-54FFB23A6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82" y="3583115"/>
            <a:ext cx="8289235" cy="32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34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88A723-C001-4A73-A028-C8495D377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55"/>
            <a:ext cx="9144000" cy="65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63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82026A-DCF8-46F6-8644-92E6A9F9B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2" y="0"/>
            <a:ext cx="9021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05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C9D0E1-957D-4D3B-BD3B-47A273794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16"/>
            <a:ext cx="9144000" cy="676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99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124A0F-479E-4318-9FB5-CEC3F225F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40" y="0"/>
            <a:ext cx="7011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37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4FD0E3-1E9E-41B7-8A75-521444E9F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474"/>
            <a:ext cx="9144000" cy="62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91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C0F700-8EC6-49B8-A71B-EF4B76954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66" y="0"/>
            <a:ext cx="8377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9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689620-8A3E-4A59-867C-B36D5CDF5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40"/>
            <a:ext cx="9144000" cy="668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21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745A24-D32E-43E5-976E-407FED0C9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5" y="0"/>
            <a:ext cx="886189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BCB7B4D-14FD-4FC4-94D0-BBD73BBA3E6A}"/>
              </a:ext>
            </a:extLst>
          </p:cNvPr>
          <p:cNvSpPr txBox="1"/>
          <p:nvPr/>
        </p:nvSpPr>
        <p:spPr>
          <a:xfrm>
            <a:off x="5824330" y="5059019"/>
            <a:ext cx="110639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3.32×10</a:t>
            </a:r>
            <a:r>
              <a:rPr lang="en-US" altLang="zh-CN" baseline="30000" dirty="0"/>
              <a:t>-4</a:t>
            </a:r>
            <a:endParaRPr lang="zh-CN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680767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D94B18-349D-4B41-B70E-464872781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92" y="0"/>
            <a:ext cx="8376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7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6B7297-3EB8-4BCA-856C-5683CE72B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397"/>
            <a:ext cx="9144000" cy="613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29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C27CD1-B057-4843-ACB4-4AEF46A1B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62" y="0"/>
            <a:ext cx="8044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91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D75B9B-281B-4A25-9AF3-9BD072B4E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32"/>
            <a:ext cx="9144000" cy="66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81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0DDD4E-C9A3-4DDB-B96D-84F919A90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0" y="0"/>
            <a:ext cx="878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64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A55D1C-8A1E-4F6D-8C21-195EA3BAC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01"/>
            <a:ext cx="9144000" cy="39655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C2A321-5793-4AD0-83AD-4DEC4087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6239"/>
            <a:ext cx="9144000" cy="28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63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7C6B5D-636C-4F85-890B-1B22D1F8F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65"/>
            <a:ext cx="9144000" cy="37228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75AE09-6532-4D50-B180-12FF866B1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7" y="3888999"/>
            <a:ext cx="9144000" cy="201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24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BEDAB7-E266-4466-9402-DB408F836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87"/>
            <a:ext cx="9144000" cy="433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89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A33092-7002-4A57-9FC8-09EEC3A7E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3631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C8253D-5417-4629-99A3-69173DCDD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25784"/>
            <a:ext cx="9144000" cy="9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88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324694-12B4-4F1C-9396-3EE45BC2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60"/>
            <a:ext cx="9144000" cy="40050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53801E-8552-4CA5-8F6C-DF7A4F28E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3" y="4165719"/>
            <a:ext cx="8637104" cy="240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37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A8A2FF-FA5C-4932-8560-721F1D769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461"/>
          <a:stretch/>
        </p:blipFill>
        <p:spPr>
          <a:xfrm>
            <a:off x="0" y="163669"/>
            <a:ext cx="9144000" cy="12576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8CD144-4877-4F9A-82F2-C88B52735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05" y="1553210"/>
            <a:ext cx="6685964" cy="514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06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3CEF6D0-4C54-4115-8D57-E45C9AF8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79" y="0"/>
            <a:ext cx="8705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12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946022-A792-4981-8CC8-797182728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368"/>
            <a:ext cx="9144000" cy="644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85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5536E9-FBD6-4496-A0F1-81893054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7452"/>
            <a:ext cx="9144000" cy="364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09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2206C5-C59D-4407-890E-61BBFF63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75" y="0"/>
            <a:ext cx="6289100" cy="62034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74FD10-7AF8-4A0C-B037-315846838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800" y="6293714"/>
            <a:ext cx="5466522" cy="56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93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D052E9-099C-4BDE-97EA-2261C4C5C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18"/>
            <a:ext cx="9144000" cy="65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43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98F625-E941-49A3-920F-77446D8EB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5" y="0"/>
            <a:ext cx="880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61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9EBC0B-53E8-4B90-8126-68859478C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10" y="0"/>
            <a:ext cx="8183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1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17353B-EE16-4120-A22E-1325CB777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54"/>
            <a:ext cx="9144000" cy="657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2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EBD32D-77A6-44D3-859B-970218FC6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88"/>
            <a:ext cx="9144000" cy="658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92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A2411A-2442-40DC-88F3-9B377EC0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55" y="0"/>
            <a:ext cx="8567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30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CA49BC-98DD-414B-870F-405906D4D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370"/>
            <a:ext cx="9144000" cy="531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4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1</Words>
  <Application>Microsoft Office PowerPoint</Application>
  <PresentationFormat>全屏显示(4:3)</PresentationFormat>
  <Paragraphs>1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江 龚</dc:creator>
  <cp:lastModifiedBy>江 龚</cp:lastModifiedBy>
  <cp:revision>5</cp:revision>
  <dcterms:created xsi:type="dcterms:W3CDTF">2020-11-20T00:41:48Z</dcterms:created>
  <dcterms:modified xsi:type="dcterms:W3CDTF">2020-11-20T01:05:01Z</dcterms:modified>
</cp:coreProperties>
</file>